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06" r:id="rId52"/>
    <p:sldId id="428" r:id="rId53"/>
    <p:sldId id="430" r:id="rId54"/>
    <p:sldId id="429" r:id="rId55"/>
    <p:sldId id="397" r:id="rId56"/>
    <p:sldId id="411" r:id="rId57"/>
    <p:sldId id="38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06"/>
            <p14:sldId id="428"/>
            <p14:sldId id="430"/>
            <p14:sldId id="429"/>
            <p14:sldId id="397"/>
            <p14:sldId id="41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EDDC-9F69-E8C4-17C3-9911DD09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26A86-4456-5330-ED9D-838C56A27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350B6-5741-CC4B-8CBD-5ECE2A36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53912-D77E-7814-365F-1C4C81DEE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C2A8-3CFF-29C6-72FD-5024818E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A95614-9108-8B97-D7A4-3236819C841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 ???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D1504-6BC8-8825-1112-00FEA693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2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3812</Words>
  <Application>Microsoft Office PowerPoint</Application>
  <PresentationFormat>Widescreen</PresentationFormat>
  <Paragraphs>404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268</cp:revision>
  <dcterms:created xsi:type="dcterms:W3CDTF">2021-08-14T09:32:24Z</dcterms:created>
  <dcterms:modified xsi:type="dcterms:W3CDTF">2025-04-05T12:59:10Z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